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73" autoAdjust="0"/>
    <p:restoredTop sz="96395" autoAdjust="0"/>
  </p:normalViewPr>
  <p:slideViewPr>
    <p:cSldViewPr snapToGrid="0">
      <p:cViewPr varScale="1">
        <p:scale>
          <a:sx n="105" d="100"/>
          <a:sy n="105" d="100"/>
        </p:scale>
        <p:origin x="18" y="264"/>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10/1/2018 5:43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10/1/2018 5:43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10/1/2018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49"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10/1/2018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descr="Diagram of the HA &amp; BCDR solution: Enterprise Applications preferred solution.&#10;&#10;At this time, we are unable to capture all of the information in the diagram. Future versions of this course should address this.&#10;">
            <a:extLst>
              <a:ext uri="{FF2B5EF4-FFF2-40B4-BE49-F238E27FC236}">
                <a16:creationId xmlns:a16="http://schemas.microsoft.com/office/drawing/2014/main" id="{CC12C14C-6C3E-4339-91B9-08C9E6F2A037}"/>
              </a:ext>
            </a:extLst>
          </p:cNvPr>
          <p:cNvGrpSpPr/>
          <p:nvPr/>
        </p:nvGrpSpPr>
        <p:grpSpPr>
          <a:xfrm>
            <a:off x="1274224" y="1428570"/>
            <a:ext cx="9986113" cy="5340559"/>
            <a:chOff x="1274224" y="1428570"/>
            <a:chExt cx="9986113" cy="5340559"/>
          </a:xfrm>
        </p:grpSpPr>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pic>
          <p:nvPicPr>
            <p:cNvPr id="3" name="Picture 2">
              <a:extLst>
                <a:ext uri="{FF2B5EF4-FFF2-40B4-BE49-F238E27FC236}">
                  <a16:creationId xmlns:a16="http://schemas.microsoft.com/office/drawing/2014/main" id="{B377D7FB-99CB-4DF4-B746-33605AD356C3}"/>
                </a:ext>
              </a:extLst>
            </p:cNvPr>
            <p:cNvPicPr>
              <a:picLocks noChangeAspect="1"/>
            </p:cNvPicPr>
            <p:nvPr/>
          </p:nvPicPr>
          <p:blipFill>
            <a:blip r:embed="rId4"/>
            <a:stretch>
              <a:fillRect/>
            </a:stretch>
          </p:blipFill>
          <p:spPr>
            <a:xfrm>
              <a:off x="4897287" y="3959994"/>
              <a:ext cx="1357210" cy="258890"/>
            </a:xfrm>
            <a:prstGeom prst="rect">
              <a:avLst/>
            </a:prstGeom>
          </p:spPr>
        </p:pic>
      </p:grpSp>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At this time, we are unable to capture all of the information in the diagram. Future versions of this course should address this.&#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At this time, we are unable to capture all of the information in the diagram. Future versions of this course should address thi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1854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2818</Words>
  <Application>Microsoft Office PowerPoint</Application>
  <PresentationFormat>Widescreen</PresentationFormat>
  <Paragraphs>303</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2018-10-01T21:48:05Z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